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Helvetica Neu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bold.fntdata"/><Relationship Id="rId16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14e04521c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14e04521c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4d8872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4d8872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4d88724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4d88724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14d1edf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14d1edf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14d88724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14d88724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14e04521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14e04521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14e04521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14e04521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514e04521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514e04521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my God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earer to thee!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E’en though it be a cross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hat raiseth me;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2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all my song shall be,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all my song shall be,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like the wanderer,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gone down,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Darkness be over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rest a stone;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my dreams I’d be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let the way appear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Steps unto heaven;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that thou sendest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mercy given;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to beckon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Then, with my waking thoughts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with thy praise,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 of my stony griefs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Bethel I’ll 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by my woes to be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if on joyful wing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Cleaving the sky,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Sun, moon, and stars forgot,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Upwards I fly,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